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38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76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78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77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30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78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7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40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26" Type="http://schemas.openxmlformats.org/officeDocument/2006/relationships/image" Target="../media/image142.png"/><Relationship Id="rId39" Type="http://schemas.openxmlformats.org/officeDocument/2006/relationships/image" Target="../media/image225.png"/><Relationship Id="rId21" Type="http://schemas.openxmlformats.org/officeDocument/2006/relationships/image" Target="../media/image209.png"/><Relationship Id="rId34" Type="http://schemas.openxmlformats.org/officeDocument/2006/relationships/image" Target="../media/image22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37" Type="http://schemas.openxmlformats.org/officeDocument/2006/relationships/image" Target="../media/image143.png"/><Relationship Id="rId40" Type="http://schemas.openxmlformats.org/officeDocument/2006/relationships/image" Target="../media/image226.png"/><Relationship Id="rId5" Type="http://schemas.openxmlformats.org/officeDocument/2006/relationships/image" Target="../media/image194.png"/><Relationship Id="rId15" Type="http://schemas.openxmlformats.org/officeDocument/2006/relationships/image" Target="../media/image141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199.png"/><Relationship Id="rId19" Type="http://schemas.openxmlformats.org/officeDocument/2006/relationships/image" Target="../media/image207.png"/><Relationship Id="rId31" Type="http://schemas.openxmlformats.org/officeDocument/2006/relationships/image" Target="../media/image21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0.png"/><Relationship Id="rId38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136.png"/><Relationship Id="rId4" Type="http://schemas.openxmlformats.org/officeDocument/2006/relationships/image" Target="../media/image230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9.png"/><Relationship Id="rId7" Type="http://schemas.openxmlformats.org/officeDocument/2006/relationships/image" Target="../media/image13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44.png"/><Relationship Id="rId7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9.png"/><Relationship Id="rId10" Type="http://schemas.openxmlformats.org/officeDocument/2006/relationships/image" Target="../media/image283.png"/><Relationship Id="rId4" Type="http://schemas.openxmlformats.org/officeDocument/2006/relationships/image" Target="../media/image278.png"/><Relationship Id="rId9" Type="http://schemas.openxmlformats.org/officeDocument/2006/relationships/image" Target="../media/image2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38.png"/><Relationship Id="rId39" Type="http://schemas.openxmlformats.org/officeDocument/2006/relationships/image" Target="../media/image89.png"/><Relationship Id="rId21" Type="http://schemas.openxmlformats.org/officeDocument/2006/relationships/image" Target="../media/image72.pn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71.png"/><Relationship Id="rId41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03" y="1848783"/>
            <a:ext cx="2139217" cy="2067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10" y="4058992"/>
            <a:ext cx="1264679" cy="119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59E84-DA4C-87B7-83AF-65FFFF51D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993" y="1929199"/>
            <a:ext cx="2327668" cy="2067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3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2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26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63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46863</TotalTime>
  <Words>711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213</cp:revision>
  <dcterms:created xsi:type="dcterms:W3CDTF">2023-07-26T17:49:20Z</dcterms:created>
  <dcterms:modified xsi:type="dcterms:W3CDTF">2025-02-04T02:41:12Z</dcterms:modified>
</cp:coreProperties>
</file>